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F890A88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130011-D08D-3B63-A624-0EE2B646F7FA}" name="Guest User" initials="GU" userId="S::urn:spo:tenantanon#83f2967a-4885-42e7-b663-93bb3980acc3::" providerId="AD"/>
  <p188:author id="{17872136-34FD-74A7-7C39-DE9EDFF4E280}" name="Jessica Niven" initials="JN" userId="S::jessica@milkmeansmore.org::f4b52964-b7be-413e-aeaa-90c8ece6c3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8EF17-DCBE-D446-B858-A3BA228D0311}" v="3" dt="2025-10-16T14:21:59.153"/>
    <p1510:client id="{2C3FBC75-D0E6-D15B-C56D-69B3922C63FF}" v="12" dt="2025-10-16T18:06:52.224"/>
    <p1510:client id="{9B24DA55-CFB9-C01C-7CB4-6851ABA635E3}" v="2" dt="2025-10-16T15:23:1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modernComment_101_F890A8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E4C3FE-1735-4000-9076-A4765FCD7044}" authorId="{42130011-D08D-3B63-A624-0EE2B646F7FA}" status="resolved" created="2025-10-16T15:23:17.194" complete="100000">
    <pc:sldMkLst xmlns:pc="http://schemas.microsoft.com/office/powerpoint/2013/main/command">
      <pc:docMk/>
      <pc:sldMk cId="4170229892" sldId="257"/>
    </pc:sldMkLst>
    <p188:txBody>
      <a:bodyPr/>
      <a:lstStyle/>
      <a:p>
        <a:r>
          <a:rPr lang="en-US"/>
          <a:t>Can you please add milk so it reads "Hot Chocolate Milk" on the slides?  Otherwise these are great!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6T16:07:09.894" authorId="{17872136-34FD-74A7-7C39-DE9EDFF4E280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A192-D1BF-684C-BBDF-D57C899CF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B70D5-662F-4943-9EAC-C1CB9170E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989C5-B7F7-3749-9033-BFE21C52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CD94-3F27-DC4A-BB9C-02BFBB2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8F62-A6B3-FD4C-88AB-2F0C848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1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132E-8A06-C745-B459-02653B8A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E2CF9-1AF2-624C-9E8F-2CE1FD75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F464-24D5-454C-8543-FBA6AEAF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A7297-CB63-AB4B-8064-A32D4C8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C86D-9071-074D-B362-5EEED0F8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5CBA0-56AE-E247-8079-73729459A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D4674-DD2C-594B-96B9-0D840A2E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64CD-6546-A84C-A82E-1C387759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EF99-9A2C-5B4A-8CBB-01DD3243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5434D-9F81-CE4E-97E9-0E7714EA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E014-A012-EF4F-A1D8-CD9E0239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7EE1-F4D1-3141-8F3A-9BD8DB2C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F5A6D-86C5-9D49-B8E8-8F891996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F8F0-30AA-5647-BF30-EDCD8531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B932-EFD3-2643-AEE6-0262100F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D628-9EBC-464B-A011-D37FEDC9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789D-E4BF-AF4D-B8BA-5C922D6F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C0DD-854C-EF42-B9B6-4E576007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5A41-4E96-8344-B1BA-50580D30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3299-0420-1442-8172-2A291B7E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0699-906F-234D-BD6F-0885653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BA8C-1C15-E14D-BBA6-BD36DCD8B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9981-9B29-C74C-8ADB-DA971C766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5841A-6BC1-0240-B3AC-37919C35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EA371-5D31-804D-81D6-12113641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CC44-FFE7-6B40-8360-B563EB62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90D9-DFCC-CF46-A840-E0E8A72D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0CC9-81B4-F946-9605-9F198C3E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EE75-0E29-0348-9989-C11222A65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3B795-53D9-1549-94FB-652DDD57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8D002-3DCA-5346-8638-59FA3A74C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045E5-353F-4641-A465-B183B9DD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FA2F6-E5EC-744D-97AF-D275A3B4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5264C-48E3-744C-88A2-39DA725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0089-4461-6841-8FC6-ADCC5A7F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3C8B3-CBCA-E74A-944C-96CA7999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412C6-E771-A743-8F6A-56A53969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6A1E2-9C35-A343-8390-9B55CDC5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7C487-134B-234B-9BA1-7313CE67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E6E69-0749-B14E-B4C3-F6B1364D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9633-1FA1-194F-A919-527BA55A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0748-6BE0-9B47-B1A2-D4424C78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A1C28-6D20-5344-838F-0D2E1F5B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DBD64-06E3-AB42-80AB-FB26031C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AD189-AEDD-CF4C-87FD-BBF7A671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F8D8-D470-4245-B6B9-8FE55F2F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D4956-EC48-624A-9E46-0B335108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5EB8-EC7A-0E4D-9928-CC1293A6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42F55-57CB-6D4C-94AC-7D501ED15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FB2BB-1723-EC40-856B-B91598858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A35EC-5451-1449-98C7-538E2044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599C-1407-A844-A109-778556AE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367A4-DC21-B141-A8CA-8D536670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7DEC0-F98F-5A4D-8DD2-D946CB03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42F0-364C-5E4F-B531-2F1458F0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13EB-29F0-CA40-A625-85496CAD2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7533-5933-6F4F-9977-EFAF02C3BAD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CA5B-C9FE-8F44-B31C-B8E82CB33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3D40-7251-2244-B1DB-B74C1D7A5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E9EC-4FE9-C64E-A23C-3F587F9C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1_F890A88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board with a cup of hot chocolate milk&#10;&#10;AI-generated content may be incorrect.">
            <a:extLst>
              <a:ext uri="{FF2B5EF4-FFF2-40B4-BE49-F238E27FC236}">
                <a16:creationId xmlns:a16="http://schemas.microsoft.com/office/drawing/2014/main" id="{1AEBD107-780D-0246-928C-C50D978B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1A88D-FAA2-1542-A15C-3C6EA9BED314}"/>
              </a:ext>
            </a:extLst>
          </p:cNvPr>
          <p:cNvSpPr txBox="1"/>
          <p:nvPr/>
        </p:nvSpPr>
        <p:spPr>
          <a:xfrm>
            <a:off x="4583535" y="3591682"/>
            <a:ext cx="6800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Insert your custom text here!</a:t>
            </a:r>
          </a:p>
        </p:txBody>
      </p:sp>
    </p:spTree>
    <p:extLst>
      <p:ext uri="{BB962C8B-B14F-4D97-AF65-F5344CB8AC3E}">
        <p14:creationId xmlns:p14="http://schemas.microsoft.com/office/powerpoint/2010/main" val="41702298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707D5-4AFB-F191-6FD2-D82299DC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4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E17C-6CDB-EB24-17BA-834307C1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450A0-4898-1A5E-0C4F-DB3959C3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4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692d9873-0313-4045-8943-309bcb5e7cd6">
      <Url xsi:nil="true"/>
      <Description xsi:nil="true"/>
    </Hyperlink>
    <_Flow_SignoffStatus xmlns="692d9873-0313-4045-8943-309bcb5e7cd6" xsi:nil="true"/>
    <VideoSetEmbedCode xmlns="http://schemas.microsoft.com/sharepoint/v3" xsi:nil="true"/>
    <VideoSetUserOverrideEncoding xmlns="http://schemas.microsoft.com/sharepoint/v3">
      <Url xsi:nil="true"/>
      <Description xsi:nil="true"/>
    </VideoSetUserOverrideEncoding>
    <VideoSetDescription xmlns="http://schemas.microsoft.com/sharepoint/v3" xsi:nil="true"/>
    <VideoSetExternalLink xmlns="http://schemas.microsoft.com/sharepoint/v3">
      <Url xsi:nil="true"/>
      <Description xsi:nil="true"/>
    </VideoSetExternalLink>
    <VideoSetThumbnailTimeIndex xmlns="http://schemas.microsoft.com/sharepoint/v3" xsi:nil="true"/>
    <VideoSetDefaultEncoding xmlns="http://schemas.microsoft.com/sharepoint/v3">
      <Url xsi:nil="true"/>
      <Description xsi:nil="true"/>
    </VideoSetDefaultEncoding>
    <VideoSetOwner xmlns="http://schemas.microsoft.com/sharepoint/v3">
      <UserInfo>
        <DisplayName/>
        <AccountId xsi:nil="true"/>
        <AccountType/>
      </UserInfo>
    </VideoSetOwner>
    <TaxCatchAll xmlns="732d74b6-f576-4f31-8eca-39e46751b3f8" xsi:nil="true"/>
    <lcf76f155ced4ddcb4097134ff3c332f xmlns="692d9873-0313-4045-8943-309bcb5e7cd6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B2DE17CA70D46BCE6CDFBA2AC6465" ma:contentTypeVersion="30" ma:contentTypeDescription="Create a new document." ma:contentTypeScope="" ma:versionID="b51acb044598dcadff6c4311d42f0009">
  <xsd:schema xmlns:xsd="http://www.w3.org/2001/XMLSchema" xmlns:xs="http://www.w3.org/2001/XMLSchema" xmlns:p="http://schemas.microsoft.com/office/2006/metadata/properties" xmlns:ns1="http://schemas.microsoft.com/sharepoint/v3" xmlns:ns2="732d74b6-f576-4f31-8eca-39e46751b3f8" xmlns:ns3="692d9873-0313-4045-8943-309bcb5e7cd6" xmlns:ns4="http://schemas.microsoft.com/sharepoint/v4" targetNamespace="http://schemas.microsoft.com/office/2006/metadata/properties" ma:root="true" ma:fieldsID="67f012720d183335c0dfa4f5ff911c27" ns1:_="" ns2:_="" ns3:_="" ns4:_="">
    <xsd:import namespace="http://schemas.microsoft.com/sharepoint/v3"/>
    <xsd:import namespace="732d74b6-f576-4f31-8eca-39e46751b3f8"/>
    <xsd:import namespace="692d9873-0313-4045-8943-309bcb5e7c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Hyperlink" minOccurs="0"/>
                <xsd:element ref="ns3:MediaLengthInSeconds" minOccurs="0"/>
                <xsd:element ref="ns3:_Flow_SignoffStatus" minOccurs="0"/>
                <xsd:element ref="ns1:VideoSetDescription" minOccurs="0"/>
                <xsd:element ref="ns1:VideoSetOwner" minOccurs="0"/>
                <xsd:element ref="ns1:VideoSetThumbnailTimeIndex" minOccurs="0"/>
                <xsd:element ref="ns1:VideoSetDefaultEncoding" minOccurs="0"/>
                <xsd:element ref="ns1:VideoSetUserOverrideEncoding" minOccurs="0"/>
                <xsd:element ref="ns1:VideoSetExternalLink" minOccurs="0"/>
                <xsd:element ref="ns1:VideoSetEmbed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4:IconOverla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ideoSetDescription" ma:index="24" nillable="true" ma:displayName="Description" ma:description="A summary of the Video" ma:internalName="VideoSetDescription">
      <xsd:simpleType>
        <xsd:restriction base="dms:Note"/>
      </xsd:simpleType>
    </xsd:element>
    <xsd:element name="VideoSetOwner" ma:index="25" nillable="true" ma:displayName="Owner" ma:description="The owner of the Video" ma:list="UserInfo" ma:internalName="VideoSetOwner" ma:showField="NameWithPictureAndDetail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ideoSetThumbnailTimeIndex" ma:index="26" nillable="true" ma:displayName="Thumbnail Time Index" ma:hidden="true" ma:internalName="VideoSetThumbnailTimeIndex">
      <xsd:simpleType>
        <xsd:restriction base="dms:Number"/>
      </xsd:simpleType>
    </xsd:element>
    <xsd:element name="VideoSetDefaultEncoding" ma:index="27" nillable="true" ma:displayName="Default Encoding" ma:hidden="true" ma:internalName="VideoSetDefaultEncod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deoSetUserOverrideEncoding" ma:index="28" nillable="true" ma:displayName="Default Encoding User Override" ma:hidden="true" ma:internalName="VideoSetUserOverrideEncod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deoSetExternalLink" ma:index="29" nillable="true" ma:displayName="External Link" ma:hidden="true" ma:internalName="VideoSetExterna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deoSetEmbedCode" ma:index="30" nillable="true" ma:displayName="Embed Code" ma:hidden="true" ma:internalName="VideoSetEmbedCod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d74b6-f576-4f31-8eca-39e46751b3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3" nillable="true" ma:displayName="Taxonomy Catch All Column" ma:hidden="true" ma:list="{51d9508d-f24b-497e-a34e-df181622a7fd}" ma:internalName="TaxCatchAll" ma:showField="CatchAllData" ma:web="732d74b6-f576-4f31-8eca-39e46751b3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d9873-0313-4045-8943-309bcb5e7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Hyperlink" ma:index="2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803b0d9a-d1c7-4649-a90a-dbe5b6f6f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63DBBB-DE4B-4A87-A6E7-D02B8669B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55320D-3E59-4D01-95DF-18E3BBD46724}">
  <ds:schemaRefs>
    <ds:schemaRef ds:uri="692d9873-0313-4045-8943-309bcb5e7cd6"/>
    <ds:schemaRef ds:uri="732d74b6-f576-4f31-8eca-39e46751b3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24516B-EA30-4A22-86B7-6BAA1DBED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2d74b6-f576-4f31-8eca-39e46751b3f8"/>
    <ds:schemaRef ds:uri="692d9873-0313-4045-8943-309bcb5e7c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Niven</dc:creator>
  <cp:revision>3</cp:revision>
  <dcterms:created xsi:type="dcterms:W3CDTF">2019-11-12T15:21:57Z</dcterms:created>
  <dcterms:modified xsi:type="dcterms:W3CDTF">2025-10-30T14:30:38Z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0x01010051EB2DE17CA70D46BCE6CDFBA2AC6465</vt:lpwstr>
  </property>
  <property fmtid="{D5CDD505-2E9C-101B-9397-08002B2CF9AE}" pid="3" name="Order">
    <vt:r8>3174000</vt:r8>
  </property>
  <property fmtid="{D5CDD505-2E9C-101B-9397-08002B2CF9AE}" pid="4" name="MediaServiceImageTags">
    <vt:lpwstr/>
  </property>
</Properties>
</file>